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72" r:id="rId2"/>
    <p:sldId id="271" r:id="rId3"/>
    <p:sldId id="274" r:id="rId4"/>
    <p:sldId id="273" r:id="rId5"/>
    <p:sldId id="275" r:id="rId6"/>
    <p:sldId id="276" r:id="rId7"/>
    <p:sldId id="278" r:id="rId8"/>
    <p:sldId id="277" r:id="rId9"/>
    <p:sldId id="281" r:id="rId10"/>
    <p:sldId id="279" r:id="rId11"/>
    <p:sldId id="280" r:id="rId12"/>
    <p:sldId id="28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47" autoAdjust="0"/>
    <p:restoredTop sz="97431" autoAdjust="0"/>
  </p:normalViewPr>
  <p:slideViewPr>
    <p:cSldViewPr>
      <p:cViewPr varScale="1">
        <p:scale>
          <a:sx n="71" d="100"/>
          <a:sy n="71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0E4C4-1961-4336-9325-32F2B90A9C5B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C30E7-C53F-4642-B18F-D1F389144B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3807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A5237-E4B0-44BE-93A9-1D40C2A15E5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819542-EB94-4C3E-BAAB-2E0D535E1E1C}" type="datetimeFigureOut">
              <a:rPr lang="ru-RU" smtClean="0"/>
              <a:pPr/>
              <a:t>28.06.2013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EA8D03-A82E-45B1-A1DA-1779A40ED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4.png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86;&#1088;&#1086;&#1075;&#1072;\Iz_mul'tfil'mov-Kabi_ne_bilo_zimi_(minusovka).mp3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32.png"/><Relationship Id="rId5" Type="http://schemas.openxmlformats.org/officeDocument/2006/relationships/image" Target="../media/image6.png"/><Relationship Id="rId10" Type="http://schemas.openxmlformats.org/officeDocument/2006/relationships/image" Target="../media/image31.jpeg"/><Relationship Id="rId4" Type="http://schemas.openxmlformats.org/officeDocument/2006/relationships/image" Target="../media/image5.pn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4.png"/><Relationship Id="rId7" Type="http://schemas.openxmlformats.org/officeDocument/2006/relationships/hyperlink" Target="http://lovegif.narod.ru/serdse/serdca10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86;&#1088;&#1086;&#1075;&#1072;\My%20zhelaem%20schast'ya%20vam%20-%20(minusovka)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10" Type="http://schemas.openxmlformats.org/officeDocument/2006/relationships/image" Target="../media/image35.png"/><Relationship Id="rId4" Type="http://schemas.openxmlformats.org/officeDocument/2006/relationships/image" Target="../media/image5.png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86;&#1088;&#1086;&#1075;&#1072;\&#1056;&#1077;&#1073;&#1103;&#1090;&#1072;%2070-&#1081;%20&#1096;&#1080;&#1088;&#1086;&#1090;&#1099;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5.png"/><Relationship Id="rId7" Type="http://schemas.openxmlformats.org/officeDocument/2006/relationships/image" Target="../media/image2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86;&#1088;&#1086;&#1075;&#1072;\Iz_mul'tfil'mov-Kabi_ne_bilo_zimi_(minusovka)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прол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147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0" y="476672"/>
            <a:ext cx="4536504" cy="115212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4000" b="1" i="0" u="none" strike="noStrike" kern="1200" dirty="0">
              <a:ln>
                <a:noFill/>
              </a:ln>
              <a:latin typeface="Comic Sans MS" pitchFamily="66"/>
              <a:ea typeface="Andale Sans UI" pitchFamily="2"/>
              <a:cs typeface="Tahoma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000" y="3060000"/>
            <a:ext cx="4140000" cy="360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7989" y="1844824"/>
            <a:ext cx="3816424" cy="46805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22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22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22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3864" y="332658"/>
            <a:ext cx="372226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dirty="0" smtClean="0">
                <a:solidFill>
                  <a:schemeClr val="bg1"/>
                </a:solidFill>
                <a:latin typeface="Comic Sans MS" pitchFamily="66" charset="0"/>
              </a:rPr>
              <a:t>МБОУ </a:t>
            </a:r>
            <a:r>
              <a:rPr lang="ru-RU" sz="1500" dirty="0" err="1" smtClean="0">
                <a:solidFill>
                  <a:schemeClr val="bg1"/>
                </a:solidFill>
                <a:latin typeface="Comic Sans MS" pitchFamily="66" charset="0"/>
              </a:rPr>
              <a:t>Вольгинская</a:t>
            </a:r>
            <a:r>
              <a:rPr lang="ru-RU" sz="1500" dirty="0" smtClean="0">
                <a:solidFill>
                  <a:schemeClr val="bg1"/>
                </a:solidFill>
                <a:latin typeface="Comic Sans MS" pitchFamily="66" charset="0"/>
              </a:rPr>
              <a:t> СОШ</a:t>
            </a:r>
          </a:p>
          <a:p>
            <a:pPr algn="ctr"/>
            <a:r>
              <a:rPr lang="ru-RU" sz="1500" dirty="0" smtClean="0">
                <a:solidFill>
                  <a:schemeClr val="bg1"/>
                </a:solidFill>
                <a:latin typeface="Comic Sans MS" pitchFamily="66" charset="0"/>
              </a:rPr>
              <a:t>601125, Владимирская </a:t>
            </a:r>
            <a:r>
              <a:rPr lang="ru-RU" sz="1500" dirty="0" err="1" smtClean="0">
                <a:solidFill>
                  <a:schemeClr val="bg1"/>
                </a:solidFill>
                <a:latin typeface="Comic Sans MS" pitchFamily="66" charset="0"/>
              </a:rPr>
              <a:t>обл.,Петушинский</a:t>
            </a:r>
            <a:r>
              <a:rPr lang="ru-RU" sz="1500" dirty="0" smtClean="0">
                <a:solidFill>
                  <a:schemeClr val="bg1"/>
                </a:solidFill>
                <a:latin typeface="Comic Sans MS" pitchFamily="66" charset="0"/>
              </a:rPr>
              <a:t>  р-н,  пос. </a:t>
            </a:r>
            <a:r>
              <a:rPr lang="ru-RU" sz="1500" dirty="0" err="1" smtClean="0">
                <a:solidFill>
                  <a:schemeClr val="bg1"/>
                </a:solidFill>
                <a:latin typeface="Comic Sans MS" pitchFamily="66" charset="0"/>
              </a:rPr>
              <a:t>Вольгинский</a:t>
            </a:r>
            <a:r>
              <a:rPr lang="ru-RU" sz="1500" dirty="0" smtClean="0">
                <a:solidFill>
                  <a:schemeClr val="bg1"/>
                </a:solidFill>
                <a:latin typeface="Comic Sans MS" pitchFamily="66" charset="0"/>
              </a:rPr>
              <a:t>,  ул. </a:t>
            </a:r>
            <a:r>
              <a:rPr lang="ru-RU" sz="1500" dirty="0" err="1" smtClean="0">
                <a:solidFill>
                  <a:schemeClr val="bg1"/>
                </a:solidFill>
                <a:latin typeface="Comic Sans MS" pitchFamily="66" charset="0"/>
              </a:rPr>
              <a:t>Старовская</a:t>
            </a:r>
            <a:r>
              <a:rPr lang="ru-RU" sz="15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</a:p>
          <a:p>
            <a:pPr algn="ctr"/>
            <a:r>
              <a:rPr lang="ru-RU" sz="1500" dirty="0" smtClean="0">
                <a:solidFill>
                  <a:schemeClr val="bg1"/>
                </a:solidFill>
                <a:latin typeface="Comic Sans MS" pitchFamily="66" charset="0"/>
              </a:rPr>
              <a:t>д. 23,  тел. (49243)  7-17-19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4458" y="4581129"/>
            <a:ext cx="39881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Участники</a:t>
            </a:r>
            <a:r>
              <a:rPr lang="ru-RU" u="sng" dirty="0" smtClean="0">
                <a:solidFill>
                  <a:schemeClr val="bg1"/>
                </a:solidFill>
                <a:latin typeface="Comic Sans MS" pitchFamily="66" charset="0"/>
              </a:rPr>
              <a:t>: ученики 4 «В» класса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Руководитель:</a:t>
            </a:r>
            <a:r>
              <a:rPr lang="ru-RU" u="sng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u="sng" dirty="0" err="1" smtClean="0">
                <a:solidFill>
                  <a:schemeClr val="bg1"/>
                </a:solidFill>
                <a:latin typeface="Comic Sans MS" pitchFamily="66" charset="0"/>
              </a:rPr>
              <a:t>Ротанкова</a:t>
            </a:r>
            <a:r>
              <a:rPr lang="ru-RU" u="sng" dirty="0" smtClean="0">
                <a:solidFill>
                  <a:schemeClr val="bg1"/>
                </a:solidFill>
                <a:latin typeface="Comic Sans MS" pitchFamily="66" charset="0"/>
              </a:rPr>
              <a:t> Елена     Ивановна</a:t>
            </a:r>
            <a:endParaRPr lang="ru-RU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1988840"/>
            <a:ext cx="407196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Проект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>«Движение -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>это мы»</a:t>
            </a:r>
          </a:p>
          <a:p>
            <a:pPr algn="ctr"/>
            <a:r>
              <a:rPr lang="ru-RU" b="1" u="sng" dirty="0" smtClean="0">
                <a:solidFill>
                  <a:schemeClr val="bg1"/>
                </a:solidFill>
                <a:latin typeface="Comic Sans MS" pitchFamily="66" charset="0"/>
              </a:rPr>
              <a:t>к 40 – </a:t>
            </a:r>
            <a:r>
              <a:rPr lang="ru-RU" b="1" u="sng" dirty="0" err="1" smtClean="0">
                <a:solidFill>
                  <a:schemeClr val="bg1"/>
                </a:solidFill>
                <a:latin typeface="Comic Sans MS" pitchFamily="66" charset="0"/>
              </a:rPr>
              <a:t>летию</a:t>
            </a:r>
            <a:r>
              <a:rPr lang="ru-RU" b="1" u="sng" dirty="0" smtClean="0">
                <a:solidFill>
                  <a:schemeClr val="bg1"/>
                </a:solidFill>
                <a:latin typeface="Comic Sans MS" pitchFamily="66" charset="0"/>
              </a:rPr>
              <a:t> ЮИД</a:t>
            </a:r>
            <a:endParaRPr lang="ru-RU" b="1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57166"/>
            <a:ext cx="3913373" cy="59293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357158" y="576720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1" name="Рисунок 10" descr="E:\ЮИД\SDC1030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4414" y="357166"/>
            <a:ext cx="2071702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E:\ЮИД\1330081883_dsc0565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3929066"/>
            <a:ext cx="3246440" cy="2428892"/>
          </a:xfrm>
          <a:prstGeom prst="round2DiagRect">
            <a:avLst>
              <a:gd name="adj1" fmla="val 16667"/>
              <a:gd name="adj2" fmla="val 124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E:\ЮИД\SDC10306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3857628"/>
            <a:ext cx="3714776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E:\ЮИД\SDC10307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14942" y="357166"/>
            <a:ext cx="3071834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214283" y="2857496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Все законы хороши, среди них – дорожные!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3000372"/>
            <a:ext cx="392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Если б не было ГИБДД,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не было б нас тоже!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8" name="Iz_mul'tfil'mov-Kabi_ne_bilo_zimi_(minusovka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 flipH="1">
            <a:off x="5143503" y="4187824"/>
            <a:ext cx="98431" cy="98431"/>
          </a:xfrm>
          <a:prstGeom prst="rect">
            <a:avLst/>
          </a:prstGeom>
        </p:spPr>
      </p:pic>
    </p:spTree>
  </p:cSld>
  <p:clrMapOvr>
    <a:masterClrMapping/>
  </p:clrMapOvr>
  <p:transition spd="med" advClick="0" advTm="21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1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357158" y="576720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571480"/>
            <a:ext cx="392909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Сердечно поздравляем с юбилеем!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 желаем счастья Вам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 этом мире большом!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Берегите себя и всегда возвращайтесь домой!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3" name="Picture 2" descr="Звездный фейерверк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4" y="1285860"/>
            <a:ext cx="3880261" cy="3292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" name="Picture 2" descr="http://im2-tub-ru.yandex.net/i?id=706662957-17-72&amp;n=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4500570"/>
            <a:ext cx="2404591" cy="1928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http://im2-tub-ru.yandex.net/i?id=706662957-17-72&amp;n=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14546" y="3143248"/>
            <a:ext cx="2404591" cy="1928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My zhelaem schast'ya vam - (minusovka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 flipH="1">
            <a:off x="5857885" y="5357826"/>
            <a:ext cx="117478" cy="11747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52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Прямоугольник 19"/>
          <p:cNvSpPr/>
          <p:nvPr/>
        </p:nvSpPr>
        <p:spPr>
          <a:xfrm>
            <a:off x="384458" y="476672"/>
            <a:ext cx="3788729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  <a:ea typeface="Andale Sans UI" pitchFamily="2"/>
                <a:cs typeface="Tahoma" pitchFamily="2"/>
              </a:rPr>
              <a:t> </a:t>
            </a:r>
          </a:p>
          <a:p>
            <a:pPr algn="ctr"/>
            <a:endParaRPr lang="ru-RU" sz="2800" b="1" dirty="0" smtClean="0">
              <a:latin typeface="Comic Sans MS" pitchFamily="66" charset="0"/>
              <a:ea typeface="Andale Sans UI" pitchFamily="2"/>
              <a:cs typeface="Tahoma" pitchFamily="2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  <a:ea typeface="Andale Sans UI" pitchFamily="2"/>
                <a:cs typeface="Tahoma" pitchFamily="2"/>
              </a:rPr>
              <a:t>СПАСИБО ЗА ВНИМАНИЕ!!!</a:t>
            </a:r>
          </a:p>
          <a:p>
            <a:pPr algn="ctr"/>
            <a:endParaRPr lang="ru-RU" sz="4400" b="1" dirty="0" smtClean="0">
              <a:solidFill>
                <a:srgbClr val="C00000"/>
              </a:solidFill>
              <a:latin typeface="Comic Sans MS" pitchFamily="66" charset="0"/>
              <a:cs typeface="Tahoma" pitchFamily="2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  <a:cs typeface="Tahoma" pitchFamily="2"/>
              </a:rPr>
              <a:t>ДО НОВЫХ ВСТРЕЧ!!!</a:t>
            </a:r>
          </a:p>
          <a:p>
            <a:pPr algn="ctr"/>
            <a:endParaRPr lang="ru-RU" sz="4400" b="1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6" name="Picture 8" descr="http://forum.volginsky.ru/index.php?app=core&amp;module=attach&amp;section=attach&amp;attach_rel_module=post&amp;attach_id=127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1571612"/>
            <a:ext cx="3743441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5834910" y="2348881"/>
            <a:ext cx="2857320" cy="1923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alphaModFix/>
            <a:lum/>
          </a:blip>
          <a:srcRect/>
          <a:stretch>
            <a:fillRect/>
          </a:stretch>
        </p:blipFill>
        <p:spPr>
          <a:xfrm>
            <a:off x="4970814" y="4509120"/>
            <a:ext cx="2857320" cy="1904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357158" y="576720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just" rtl="0" hangingPunct="0">
              <a:lnSpc>
                <a:spcPct val="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Поселок </a:t>
            </a:r>
            <a:r>
              <a:rPr lang="ru-RU" b="0" i="0" u="none" strike="noStrike" kern="1200" dirty="0" err="1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Вольгинский</a:t>
            </a: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 расположен</a:t>
            </a:r>
          </a:p>
          <a:p>
            <a:pPr marL="0" marR="0" lvl="0" indent="0" algn="just" rtl="0" hangingPunct="0">
              <a:lnSpc>
                <a:spcPct val="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 в западной части Владимирской </a:t>
            </a:r>
          </a:p>
          <a:p>
            <a:pPr marL="0" marR="0" lvl="0" indent="0" algn="just" rtl="0" hangingPunct="0">
              <a:lnSpc>
                <a:spcPct val="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области в </a:t>
            </a:r>
            <a:r>
              <a:rPr lang="ru-RU" b="0" i="0" u="none" strike="noStrike" kern="1200" dirty="0" err="1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Петушинском</a:t>
            </a: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 районе в </a:t>
            </a:r>
          </a:p>
          <a:p>
            <a:pPr marL="0" marR="0" lvl="0" indent="0" algn="just" rtl="0" hangingPunct="0">
              <a:lnSpc>
                <a:spcPct val="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трех километрах от трассы </a:t>
            </a:r>
          </a:p>
          <a:p>
            <a:pPr marL="0" marR="0" lvl="0" indent="0" algn="just" rtl="0" hangingPunct="0">
              <a:lnSpc>
                <a:spcPct val="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b="0" i="0" u="none" strike="noStrike" kern="1200" dirty="0" err="1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Москва-Нижний</a:t>
            </a: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 Новгород. </a:t>
            </a:r>
          </a:p>
          <a:p>
            <a:pPr marL="0" marR="0" lvl="0" indent="0" algn="just" rtl="0" hangingPunct="0">
              <a:lnSpc>
                <a:spcPct val="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Он был основан в 1973 году </a:t>
            </a:r>
          </a:p>
          <a:p>
            <a:pPr marL="0" marR="0" lvl="0" indent="0" algn="just" rtl="0" hangingPunct="0">
              <a:lnSpc>
                <a:spcPct val="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вместо двух </a:t>
            </a:r>
            <a:r>
              <a:rPr lang="ru-RU" b="0" i="0" u="none" strike="noStrike" kern="1200" dirty="0" err="1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деревень-Старово</a:t>
            </a: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 </a:t>
            </a:r>
          </a:p>
          <a:p>
            <a:pPr marL="0" marR="0" lvl="0" indent="0" algn="just" rtl="0" hangingPunct="0">
              <a:lnSpc>
                <a:spcPct val="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и </a:t>
            </a:r>
            <a:r>
              <a:rPr lang="ru-RU" b="0" i="0" u="none" strike="noStrike" kern="1200" dirty="0" err="1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Семёнково</a:t>
            </a: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 на берегу речки </a:t>
            </a:r>
            <a:r>
              <a:rPr lang="ru-RU" b="0" i="0" u="none" strike="noStrike" kern="1200" dirty="0" err="1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Вольги</a:t>
            </a:r>
            <a:r>
              <a:rPr lang="ru-RU" b="0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omic Sans MS" pitchFamily="66"/>
                <a:ea typeface="Andale Sans UI" pitchFamily="2"/>
                <a:cs typeface="Tahoma" pitchFamily="2"/>
              </a:rPr>
              <a:t>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alphaModFix/>
            <a:lum/>
          </a:blip>
          <a:srcRect/>
          <a:stretch>
            <a:fillRect/>
          </a:stretch>
        </p:blipFill>
        <p:spPr>
          <a:xfrm>
            <a:off x="783271" y="4293096"/>
            <a:ext cx="2857320" cy="1904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print">
            <a:alphaModFix/>
            <a:lum/>
          </a:blip>
          <a:srcRect/>
          <a:stretch>
            <a:fillRect/>
          </a:stretch>
        </p:blipFill>
        <p:spPr>
          <a:xfrm>
            <a:off x="5037282" y="332656"/>
            <a:ext cx="2857320" cy="1904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357158" y="576720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000372"/>
            <a:ext cx="3590218" cy="3415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500562" y="285728"/>
            <a:ext cx="442915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4400" b="1" i="1" dirty="0" smtClean="0">
                <a:solidFill>
                  <a:schemeClr val="bg1"/>
                </a:solidFill>
              </a:rPr>
              <a:t>ЮИД ответил: </a:t>
            </a:r>
            <a:r>
              <a:rPr lang="ru-RU" sz="8000" b="1" dirty="0" smtClean="0">
                <a:solidFill>
                  <a:srgbClr val="C00000"/>
                </a:solidFill>
              </a:rPr>
              <a:t>«Есть!»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571480"/>
            <a:ext cx="442912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</a:rPr>
              <a:t>ГИБДД сказала :   </a:t>
            </a:r>
            <a:r>
              <a:rPr lang="ru-RU" sz="7200" b="1" dirty="0" smtClean="0">
                <a:solidFill>
                  <a:srgbClr val="C00000"/>
                </a:solidFill>
              </a:rPr>
              <a:t>«НАДО!»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20" name="Рисунок 19" descr="E:\ЮИД\1330081883_dsc0565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3143248"/>
            <a:ext cx="428628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ебята 70-й широты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072462" y="6286520"/>
            <a:ext cx="71438" cy="7143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501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357158" y="576720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0">
              <a:spcBef>
                <a:spcPts val="1191"/>
              </a:spcBef>
              <a:spcAft>
                <a:spcPts val="992"/>
              </a:spcAft>
              <a:buNone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3429000"/>
            <a:ext cx="4066470" cy="285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714348" y="785794"/>
            <a:ext cx="34290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Поздравляем с </a:t>
            </a:r>
          </a:p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юбилеем!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24" name="Рисунок 23" descr="7f8ec43d14c8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921650">
            <a:off x="5236337" y="1506773"/>
            <a:ext cx="2686638" cy="318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357158" y="428604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786058"/>
            <a:ext cx="3948119" cy="285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285992"/>
            <a:ext cx="4002881" cy="33575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4643438" y="357166"/>
            <a:ext cx="39290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Назад в будущее.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«Левый!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Левый! Левый!»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035" y="357166"/>
            <a:ext cx="3571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Внимание! Старость!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357158" y="576720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3714752"/>
            <a:ext cx="3600400" cy="2605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571480"/>
            <a:ext cx="3619526" cy="271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3429000"/>
            <a:ext cx="3143272" cy="310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00035" y="571480"/>
            <a:ext cx="3786214" cy="292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Умножай знания о ППД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357158" y="576720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357166"/>
            <a:ext cx="3672408" cy="2412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3929066"/>
            <a:ext cx="3888432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571480"/>
            <a:ext cx="2881962" cy="2842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2" name="Прямоугольник 21"/>
          <p:cNvSpPr/>
          <p:nvPr/>
        </p:nvSpPr>
        <p:spPr>
          <a:xfrm>
            <a:off x="5072066" y="3214686"/>
            <a:ext cx="307183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Учти!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Только знания ППД помогут тебе дожить до старости!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357158" y="576720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6" name="Рисунок 15" descr="C:\Users\МБОУ Вольгинская СОШ\Desktop\Новая папка (2)\SDC1205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57166"/>
            <a:ext cx="4000528" cy="271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C:\Users\МБОУ Вольгинская СОШ\Desktop\Новая папка (2)\SDC1204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0" y="3429000"/>
            <a:ext cx="407193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9" name="Рисунок 18" descr="C:\Users\МБОУ Вольгинская СОШ\Desktop\Новая папка (2)\SDC1205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628" y="3429000"/>
            <a:ext cx="3500462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0" name="Прямоугольник 19"/>
          <p:cNvSpPr/>
          <p:nvPr/>
        </p:nvSpPr>
        <p:spPr>
          <a:xfrm>
            <a:off x="571473" y="500043"/>
            <a:ext cx="350046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Спешите за знаниями по ППД</a:t>
            </a:r>
          </a:p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в класс!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3834" y="360001"/>
            <a:ext cx="3696695" cy="591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Стадион «Вольгарь»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97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800000" y="2880000"/>
            <a:ext cx="285732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220000" y="360000"/>
            <a:ext cx="4320000" cy="878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800" b="0" i="0" u="none" strike="noStrike" kern="120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Плавательный бассейн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5220000" y="3135240"/>
            <a:ext cx="2857320" cy="19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рол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498893" y="664940"/>
            <a:ext cx="4358859" cy="3563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571480"/>
            <a:ext cx="3883846" cy="28698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7" y="3307944"/>
            <a:ext cx="4031007" cy="29785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5" name="Прямоугольник 14"/>
          <p:cNvSpPr/>
          <p:nvPr/>
        </p:nvSpPr>
        <p:spPr>
          <a:xfrm>
            <a:off x="500034" y="642918"/>
            <a:ext cx="36433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Кабы не было ГИБДД, </a:t>
            </a:r>
            <a:r>
              <a:rPr lang="ru-RU" sz="2800" b="1" dirty="0" smtClean="0">
                <a:solidFill>
                  <a:srgbClr val="C00000"/>
                </a:solidFill>
              </a:rPr>
              <a:t>не было б законов, по которым мы должны жить вполне </a:t>
            </a:r>
            <a:r>
              <a:rPr lang="ru-RU" sz="2800" b="1" i="1" dirty="0" smtClean="0">
                <a:solidFill>
                  <a:srgbClr val="C00000"/>
                </a:solidFill>
              </a:rPr>
              <a:t>спокойно!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3571876"/>
            <a:ext cx="4143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Изучайте и соблюдайте законы 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дорожного движения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20" name="Iz_mul'tfil'mov-Kabi_ne_bilo_zimi_(minusovka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8020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1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1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</TotalTime>
  <Words>286</Words>
  <Application>Microsoft Office PowerPoint</Application>
  <PresentationFormat>Экран (4:3)</PresentationFormat>
  <Paragraphs>73</Paragraphs>
  <Slides>12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Началка3</cp:lastModifiedBy>
  <cp:revision>47</cp:revision>
  <dcterms:created xsi:type="dcterms:W3CDTF">2013-03-06T18:45:02Z</dcterms:created>
  <dcterms:modified xsi:type="dcterms:W3CDTF">2013-06-28T05:00:39Z</dcterms:modified>
</cp:coreProperties>
</file>